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3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097280"/>
            <a:ext cx="11091672" cy="0"/>
          </a:xfrm>
          <a:prstGeom prst="line">
            <a:avLst/>
          </a:prstGeom>
          <a:noFill/>
          <a:ln w="12700">
            <a:solidFill>
              <a:srgbClr val="E4E4E2"/>
            </a:solidFill>
            <a:prstDash val="solid"/>
          </a:ln>
        </p:spPr>
      </p:sp>
      <p:pic>
        <p:nvPicPr>
          <p:cNvPr id="3" name="Image 0" descr="dist/EVENT_TWO_Brand/01_Logo_and_Symbol/png/symbol/event-two-symbol-light-b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92840" y="6172200"/>
            <a:ext cx="301752" cy="3931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62179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C2652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EVENT TWO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179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C2652F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179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C2652F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600" kern="0" dirty="0">
                <a:solidFill>
                  <a:srgbClr val="C4C4C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29200" y="2743200"/>
            <a:ext cx="65836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IBM Plex Sans Arabic" pitchFamily="34" charset="0"/>
                <a:ea typeface="IBM Plex Sans Arabic" pitchFamily="34" charset="-122"/>
                <a:cs typeface="IBM Plex Sans Arabic" pitchFamily="34" charset="-120"/>
              </a:rPr>
              <a:t>عنوان القسم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029200" y="3840480"/>
            <a:ext cx="6583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spc="600" kern="0" dirty="0">
                <a:solidFill>
                  <a:srgbClr val="C4C4C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SECTION TITLE</a:t>
            </a:r>
            <a:endParaRPr lang="en-US" sz="1400" dirty="0"/>
          </a:p>
        </p:txBody>
      </p:sp>
      <p:pic>
        <p:nvPicPr>
          <p:cNvPr id="5" name="Image 0" descr="dist/EVENT_TWO_Brand/01_Logo_and_Symbol/png/logo/horizontal/event-two-horizontal-dark-b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035040"/>
            <a:ext cx="2194560" cy="3383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0" y="365760"/>
            <a:ext cx="706831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121212"/>
                </a:solidFill>
                <a:latin typeface="IBM Plex Sans Arabic" pitchFamily="34" charset="0"/>
                <a:ea typeface="IBM Plex Sans Arabic" pitchFamily="34" charset="-122"/>
                <a:cs typeface="IBM Plex Sans Arabic" pitchFamily="34" charset="-120"/>
              </a:rPr>
              <a:t>عنوان الشريحة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502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500" kern="0" dirty="0">
                <a:solidFill>
                  <a:srgbClr val="C2652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SLIDE TITLE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754880" y="1463040"/>
            <a:ext cx="688543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lnSpc>
                <a:spcPct val="150000"/>
              </a:lnSpc>
              <a:buNone/>
            </a:pPr>
            <a:r>
              <a:rPr lang="en-US" sz="1800" dirty="0">
                <a:solidFill>
                  <a:srgbClr val="161616"/>
                </a:solidFill>
                <a:latin typeface="IBM Plex Sans Arabic" pitchFamily="34" charset="0"/>
                <a:ea typeface="IBM Plex Sans Arabic" pitchFamily="34" charset="-122"/>
                <a:cs typeface="IBM Plex Sans Arabic" pitchFamily="34" charset="-120"/>
              </a:rPr>
              <a:t>يُكتب النص هنا بخط IBM Plex Sans Arabic بحجم 18، بمحاذاة لليمين وبارتفاع سطر مريح. اترك مساحة بيضاء كافية حول المحتوى.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3840480" cy="4206240"/>
          </a:xfrm>
          <a:prstGeom prst="rect">
            <a:avLst/>
          </a:prstGeom>
          <a:solidFill>
            <a:srgbClr val="E4E4E2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338328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spc="600" kern="0" dirty="0">
                <a:solidFill>
                  <a:srgbClr val="C2652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IMAGE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179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C2652F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0" y="365760"/>
            <a:ext cx="706831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121212"/>
                </a:solidFill>
                <a:latin typeface="IBM Plex Sans Arabic" pitchFamily="34" charset="0"/>
                <a:ea typeface="IBM Plex Sans Arabic" pitchFamily="34" charset="-122"/>
                <a:cs typeface="IBM Plex Sans Arabic" pitchFamily="34" charset="-120"/>
              </a:rPr>
              <a:t>ثلاث نقاط رئيسية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138160" y="1463040"/>
            <a:ext cx="3502152" cy="4206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412480" y="16459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C2652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412480" y="2286000"/>
            <a:ext cx="2953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000" b="1" dirty="0">
                <a:solidFill>
                  <a:srgbClr val="121212"/>
                </a:solidFill>
                <a:latin typeface="IBM Plex Sans Arabic" pitchFamily="34" charset="0"/>
                <a:ea typeface="IBM Plex Sans Arabic" pitchFamily="34" charset="-122"/>
                <a:cs typeface="IBM Plex Sans Arabic" pitchFamily="34" charset="-120"/>
              </a:rPr>
              <a:t>عنوان النقطة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412480" y="2834640"/>
            <a:ext cx="295351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161616"/>
                </a:solidFill>
                <a:latin typeface="IBM Plex Sans Arabic" pitchFamily="34" charset="0"/>
                <a:ea typeface="IBM Plex Sans Arabic" pitchFamily="34" charset="-122"/>
                <a:cs typeface="IBM Plex Sans Arabic" pitchFamily="34" charset="-120"/>
              </a:rPr>
              <a:t>وصف مختصر للنقطة في سطرين أو ثلاثة.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43400" y="1463040"/>
            <a:ext cx="3502152" cy="4206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4617720" y="16459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C2652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617720" y="2286000"/>
            <a:ext cx="2953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000" b="1" dirty="0">
                <a:solidFill>
                  <a:srgbClr val="121212"/>
                </a:solidFill>
                <a:latin typeface="IBM Plex Sans Arabic" pitchFamily="34" charset="0"/>
                <a:ea typeface="IBM Plex Sans Arabic" pitchFamily="34" charset="-122"/>
                <a:cs typeface="IBM Plex Sans Arabic" pitchFamily="34" charset="-120"/>
              </a:rPr>
              <a:t>عنوان النقطة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617720" y="2834640"/>
            <a:ext cx="295351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161616"/>
                </a:solidFill>
                <a:latin typeface="IBM Plex Sans Arabic" pitchFamily="34" charset="0"/>
                <a:ea typeface="IBM Plex Sans Arabic" pitchFamily="34" charset="-122"/>
                <a:cs typeface="IBM Plex Sans Arabic" pitchFamily="34" charset="-120"/>
              </a:rPr>
              <a:t>وصف مختصر للنقطة في سطرين أو ثلاثة.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1463040"/>
            <a:ext cx="3502152" cy="4206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16459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C2652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22960" y="2286000"/>
            <a:ext cx="2953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000" b="1" dirty="0">
                <a:solidFill>
                  <a:srgbClr val="121212"/>
                </a:solidFill>
                <a:latin typeface="IBM Plex Sans Arabic" pitchFamily="34" charset="0"/>
                <a:ea typeface="IBM Plex Sans Arabic" pitchFamily="34" charset="-122"/>
                <a:cs typeface="IBM Plex Sans Arabic" pitchFamily="34" charset="-120"/>
              </a:rPr>
              <a:t>عنوان النقطة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22960" y="2834640"/>
            <a:ext cx="295351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161616"/>
                </a:solidFill>
                <a:latin typeface="IBM Plex Sans Arabic" pitchFamily="34" charset="0"/>
                <a:ea typeface="IBM Plex Sans Arabic" pitchFamily="34" charset="-122"/>
                <a:cs typeface="IBM Plex Sans Arabic" pitchFamily="34" charset="-120"/>
              </a:rPr>
              <a:t>وصف مختصر للنقطة في سطرين أو ثلاثة.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179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C2652F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2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ist/EVENT_TWO_Brand/01_Logo_and_Symbol/png/logo/primary/event-two-primary-dark-b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448" y="1737360"/>
            <a:ext cx="2743200" cy="215798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355848" y="4480560"/>
            <a:ext cx="5486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IBM Plex Sans Arabic" pitchFamily="34" charset="0"/>
                <a:ea typeface="IBM Plex Sans Arabic" pitchFamily="34" charset="-122"/>
                <a:cs typeface="IBM Plex Sans Arabic" pitchFamily="34" charset="-120"/>
              </a:rPr>
              <a:t>شكرًا لكم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3355848" y="51206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spc="200" kern="0" dirty="0">
                <a:solidFill>
                  <a:srgbClr val="C4C4C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 Phone ]   ·   [ Email ]   ·   [ Website ]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TWO — Presentation template</dc:title>
  <dc:subject>PptxGenJS Presentation</dc:subject>
  <dc:creator>PptxGenJS</dc:creator>
  <cp:lastModifiedBy>PptxGenJS</cp:lastModifiedBy>
  <cp:revision>1</cp:revision>
  <dcterms:created xsi:type="dcterms:W3CDTF">2026-10-27T08:47:41Z</dcterms:created>
  <dcterms:modified xsi:type="dcterms:W3CDTF">2026-10-27T08:47:41Z</dcterms:modified>
</cp:coreProperties>
</file>